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82" r:id="rId4"/>
    <p:sldId id="257" r:id="rId5"/>
    <p:sldId id="270" r:id="rId6"/>
    <p:sldId id="258" r:id="rId7"/>
    <p:sldId id="271" r:id="rId8"/>
    <p:sldId id="260" r:id="rId9"/>
    <p:sldId id="272" r:id="rId10"/>
    <p:sldId id="261" r:id="rId11"/>
    <p:sldId id="274" r:id="rId12"/>
    <p:sldId id="263" r:id="rId13"/>
    <p:sldId id="275" r:id="rId14"/>
    <p:sldId id="259" r:id="rId15"/>
    <p:sldId id="276" r:id="rId16"/>
    <p:sldId id="265" r:id="rId17"/>
    <p:sldId id="277" r:id="rId18"/>
    <p:sldId id="264" r:id="rId19"/>
    <p:sldId id="278" r:id="rId20"/>
    <p:sldId id="267" r:id="rId21"/>
    <p:sldId id="279" r:id="rId22"/>
    <p:sldId id="266" r:id="rId23"/>
    <p:sldId id="280" r:id="rId24"/>
    <p:sldId id="268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DAVID FRENCH" initials="DF [2]" lastIdx="1" clrIdx="1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0"/>
    <p:restoredTop sz="86452" autoAdjust="0"/>
  </p:normalViewPr>
  <p:slideViewPr>
    <p:cSldViewPr snapToGrid="0" snapToObjects="1">
      <p:cViewPr>
        <p:scale>
          <a:sx n="100" d="100"/>
          <a:sy n="100" d="100"/>
        </p:scale>
        <p:origin x="1312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1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2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4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(12/062017)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2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</a:t>
            </a:r>
            <a:r>
              <a:rPr lang="en-US" smtClean="0"/>
              <a:t>(12/07/17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3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(12/07/17)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99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(12/6/17)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png"/><Relationship Id="rId5" Type="http://schemas.openxmlformats.org/officeDocument/2006/relationships/image" Target="../media/image49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pn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png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970282" y="738342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2983" y="4773629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376" y="5382072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01"/>
            <a:ext cx="8839200" cy="684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20" y="379075"/>
            <a:ext cx="2441101" cy="2321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6" y="3230586"/>
            <a:ext cx="2621170" cy="147724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57600" y="3869635"/>
            <a:ext cx="1015996" cy="165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8288" y="2754139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64264" y="273901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  <a:r>
              <a:rPr lang="en-US" smtClean="0"/>
              <a:t>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07674" y="3447213"/>
            <a:ext cx="14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+5 km/s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864673" y="663003"/>
            <a:ext cx="672527" cy="474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73" y="1234401"/>
            <a:ext cx="2430093" cy="1424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7200" y="379075"/>
            <a:ext cx="159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-22 km/s</a:t>
            </a:r>
          </a:p>
          <a:p>
            <a:r>
              <a:rPr lang="en-US" dirty="0" smtClean="0"/>
              <a:t>dv = -315 </a:t>
            </a:r>
            <a:r>
              <a:rPr lang="en-US" dirty="0" err="1" smtClean="0"/>
              <a:t>kms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878857" y="4338503"/>
            <a:ext cx="94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5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" y="0"/>
            <a:ext cx="74187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27" y="2949836"/>
            <a:ext cx="3897630" cy="39081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46181" y="4764415"/>
            <a:ext cx="736823" cy="855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035" y="426227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5842" y="4558833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 side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530" y="57084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 side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5453">
            <a:off x="1598220" y="1013747"/>
            <a:ext cx="3303225" cy="2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4111"/>
            <a:ext cx="8843064" cy="6843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64" y="1212822"/>
            <a:ext cx="2358887" cy="18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1375">
            <a:off x="669939" y="2205784"/>
            <a:ext cx="3500767" cy="2590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04" y="978382"/>
            <a:ext cx="3672515" cy="3677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509987" y="3352764"/>
            <a:ext cx="1128008" cy="8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68262" y="350119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471" y="308842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4771" y="2586056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53" y="437322"/>
            <a:ext cx="2358651" cy="1856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2543" y="2294202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+204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10093" y="3781750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204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18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7733" flipV="1">
            <a:off x="3954701" y="1077061"/>
            <a:ext cx="3167326" cy="237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3389808"/>
            <a:ext cx="3458818" cy="346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26088" y="5456744"/>
            <a:ext cx="622852" cy="69658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457" y="615333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9273" y="5155551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3941" y="446479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7272"/>
            <a:ext cx="8851900" cy="6850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50" y="3998642"/>
            <a:ext cx="2181059" cy="20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8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603680" y="687557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2256" y="6299501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8715" y="476985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01"/>
            <a:ext cx="8839200" cy="6840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433037"/>
            <a:ext cx="2440848" cy="23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6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-2557"/>
            <a:ext cx="8864600" cy="6860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00" y="417069"/>
            <a:ext cx="2881473" cy="2383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1" y="4533353"/>
            <a:ext cx="2588612" cy="14908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944052" y="3440789"/>
            <a:ext cx="0" cy="734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5781" y="3440788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-132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34774" y="2502534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132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2783" y="4246188"/>
            <a:ext cx="158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-73km/s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92283" y="40995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6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" y="304800"/>
            <a:ext cx="3627890" cy="36377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80567" y="2544418"/>
            <a:ext cx="937346" cy="37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0577" y="296733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67" y="1552088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20" y="257605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5753">
            <a:off x="4097533" y="2712732"/>
            <a:ext cx="332107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18861" y="367989"/>
            <a:ext cx="2184667" cy="19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08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2">
            <a:off x="3366147" y="925662"/>
            <a:ext cx="3198548" cy="236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9" y="3544978"/>
            <a:ext cx="3234873" cy="3243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8677" y="5125852"/>
            <a:ext cx="565608" cy="85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0300" y="4597452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953" y="4766517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6125" y="598805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-2557"/>
            <a:ext cx="8864600" cy="6860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06" y="380689"/>
            <a:ext cx="2444704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5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5" y="1444487"/>
            <a:ext cx="3746785" cy="37620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86305" y="2997678"/>
            <a:ext cx="1087361" cy="195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1377" y="2615295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985" y="4302304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1202" y="31359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7408">
            <a:off x="407033" y="1214469"/>
            <a:ext cx="4201520" cy="3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57" y="434806"/>
            <a:ext cx="2751881" cy="21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2712804">
            <a:off x="6361412" y="3178102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31692" y="4003293"/>
            <a:ext cx="89057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609390" y="2631688"/>
            <a:ext cx="22303" cy="1371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184744" y="3980991"/>
            <a:ext cx="446949" cy="62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30605" y="2170776"/>
            <a:ext cx="2453269" cy="4285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2712804">
            <a:off x="3123837" y="208393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" idx="4"/>
            <a:endCxn id="21" idx="4"/>
          </p:cNvCxnSpPr>
          <p:nvPr/>
        </p:nvCxnSpPr>
        <p:spPr>
          <a:xfrm flipH="1" flipV="1">
            <a:off x="2741398" y="1957028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5" idx="4"/>
          </p:cNvCxnSpPr>
          <p:nvPr/>
        </p:nvCxnSpPr>
        <p:spPr>
          <a:xfrm flipH="1" flipV="1">
            <a:off x="4230033" y="518652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rot="4825555">
            <a:off x="1291510" y="-918308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4825555">
            <a:off x="2603643" y="272786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582087" y="4216155"/>
            <a:ext cx="3165616" cy="15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4133" y="5750242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sightline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04088" y="42187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747703" y="4379619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galaxy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75"/>
            <a:ext cx="8859907" cy="6856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51" y="358208"/>
            <a:ext cx="2915101" cy="2230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7" y="3723861"/>
            <a:ext cx="2449996" cy="14297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821113" y="2167493"/>
            <a:ext cx="419339" cy="1556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35154" y="2589153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-53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60152" y="337414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53 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49474" y="1415217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+95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1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56" y="374373"/>
            <a:ext cx="2344987" cy="1967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4" y="4537362"/>
            <a:ext cx="2758109" cy="145427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087757" y="4704522"/>
            <a:ext cx="1429577" cy="159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8623" y="4271049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-1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11212" y="408638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+150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8389" y="1840689"/>
            <a:ext cx="1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</a:t>
            </a:r>
            <a:r>
              <a:rPr lang="en-US" dirty="0" smtClean="0"/>
              <a:t>150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-3148"/>
            <a:ext cx="8851900" cy="6850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95" y="360579"/>
            <a:ext cx="2729948" cy="2219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2" y="4170661"/>
            <a:ext cx="3151257" cy="1839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64456" y="3619334"/>
            <a:ext cx="518362" cy="515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2061" y="3237550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+11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64456" y="252980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11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1207" y="3354841"/>
            <a:ext cx="156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-12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38909</TotalTime>
  <Words>277</Words>
  <Application>Microsoft Macintosh PowerPoint</Application>
  <PresentationFormat>On-screen Show (4:3)</PresentationFormat>
  <Paragraphs>108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141</cp:revision>
  <dcterms:created xsi:type="dcterms:W3CDTF">2017-10-19T21:33:50Z</dcterms:created>
  <dcterms:modified xsi:type="dcterms:W3CDTF">2017-12-07T19:29:11Z</dcterms:modified>
</cp:coreProperties>
</file>